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1D8BD707-D9CF-40AE-B4C6-C98DA3205C09}" type="datetimeFigureOut">
              <a:rPr lang="en-US" smtClean="0"/>
              <a:pPr/>
              <a:t>1/18/2011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1D8BD707-D9CF-40AE-B4C6-C98DA3205C09}" type="datetimeFigureOut">
              <a:rPr lang="en-US" smtClean="0"/>
              <a:pPr/>
              <a:t>1/18/2011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1/18/2011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1/18/2011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1/18/2011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1D8BD707-D9CF-40AE-B4C6-C98DA3205C09}" type="datetimeFigureOut">
              <a:rPr lang="en-US" smtClean="0"/>
              <a:pPr/>
              <a:t>1/18/2011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1D8BD707-D9CF-40AE-B4C6-C98DA3205C09}" type="datetimeFigureOut">
              <a:rPr lang="en-US" smtClean="0"/>
              <a:pPr/>
              <a:t>1/18/2011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D8BD707-D9CF-40AE-B4C6-C98DA3205C09}" type="datetimeFigureOut">
              <a:rPr lang="en-US" smtClean="0"/>
              <a:pPr/>
              <a:t>1/18/2011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6F15528-21DE-4FAA-801E-634DDDAF4B2B}"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ORGANIZATIONAL PATTERNS</a:t>
            </a:r>
            <a:endParaRPr lang="en-US" dirty="0"/>
          </a:p>
        </p:txBody>
      </p:sp>
      <p:sp>
        <p:nvSpPr>
          <p:cNvPr id="3" name="Subtitle 2"/>
          <p:cNvSpPr>
            <a:spLocks noGrp="1"/>
          </p:cNvSpPr>
          <p:nvPr>
            <p:ph type="subTitle" idx="1"/>
          </p:nvPr>
        </p:nvSpPr>
        <p:spPr/>
        <p:txBody>
          <a:bodyPr>
            <a:normAutofit/>
          </a:bodyPr>
          <a:lstStyle/>
          <a:p>
            <a:endParaRPr lang="en-US" dirty="0" smtClean="0"/>
          </a:p>
          <a:p>
            <a:r>
              <a:rPr lang="en-US" dirty="0" smtClean="0"/>
              <a:t>TECHNICAL DESCRIPTION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 Type of document</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a:bodyPr>
          <a:lstStyle/>
          <a:p>
            <a:pPr lvl="0">
              <a:buNone/>
            </a:pPr>
            <a:r>
              <a:rPr lang="en-GB" dirty="0" smtClean="0"/>
              <a:t>    Magazine articles and brochures for general readers</a:t>
            </a:r>
            <a:endParaRPr lang="en-US" sz="2800" dirty="0" smtClean="0"/>
          </a:p>
          <a:p>
            <a:pPr lvl="0"/>
            <a:r>
              <a:rPr lang="en-GB" dirty="0" smtClean="0"/>
              <a:t>May be used in articles and brochures concerning science and technology. For example to describe mechanisms, systems, natural phenomena</a:t>
            </a:r>
            <a:endParaRPr lang="en-US" sz="2000" dirty="0" smtClean="0"/>
          </a:p>
          <a:p>
            <a:r>
              <a:rPr lang="en-GB" dirty="0" smtClean="0"/>
              <a:t>May be used at seminars, expositions, conventions where participants may include the general public</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ctr" rtl="0">
              <a:spcBef>
                <a:spcPct val="0"/>
              </a:spcBef>
            </a:pPr>
            <a:r>
              <a:rPr lang="en-GB" sz="3200" b="1" dirty="0" smtClean="0"/>
              <a:t/>
            </a:r>
            <a:br>
              <a:rPr lang="en-GB" sz="3200" b="1" dirty="0" smtClean="0"/>
            </a:br>
            <a:r>
              <a:rPr lang="en-GB" sz="3200" b="1" dirty="0" smtClean="0"/>
              <a:t>b. Audience Needs</a:t>
            </a:r>
            <a:r>
              <a:rPr lang="en-US" sz="3200" b="1" dirty="0"/>
              <a:t/>
            </a:r>
            <a:br>
              <a:rPr lang="en-US" sz="3200" b="1" dirty="0"/>
            </a:br>
            <a:endParaRPr lang="en-US" sz="3200" b="1" dirty="0"/>
          </a:p>
        </p:txBody>
      </p:sp>
      <p:sp>
        <p:nvSpPr>
          <p:cNvPr id="3" name="Content Placeholder 2"/>
          <p:cNvSpPr>
            <a:spLocks noGrp="1"/>
          </p:cNvSpPr>
          <p:nvPr>
            <p:ph idx="1"/>
          </p:nvPr>
        </p:nvSpPr>
        <p:spPr/>
        <p:txBody>
          <a:bodyPr/>
          <a:lstStyle/>
          <a:p>
            <a:pPr lvl="2"/>
            <a:r>
              <a:rPr lang="en-GB" dirty="0" smtClean="0"/>
              <a:t>Before writing the report, be aware of who the reader is</a:t>
            </a:r>
            <a:endParaRPr lang="en-US" sz="2000" dirty="0" smtClean="0"/>
          </a:p>
          <a:p>
            <a:pPr lvl="2"/>
            <a:r>
              <a:rPr lang="en-GB" dirty="0" smtClean="0"/>
              <a:t>Is it for a technical or non-technical staff?</a:t>
            </a:r>
            <a:endParaRPr lang="en-US" sz="2000" dirty="0" smtClean="0"/>
          </a:p>
          <a:p>
            <a:pPr lvl="2"/>
            <a:r>
              <a:rPr lang="en-GB" dirty="0" smtClean="0"/>
              <a:t>You also need to know how much information should be included in the writing.</a:t>
            </a:r>
            <a:endParaRPr lang="en-US" sz="2000" dirty="0" smtClean="0"/>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Content</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buNone/>
            </a:pPr>
            <a:r>
              <a:rPr lang="en-GB" dirty="0" smtClean="0"/>
              <a:t>Features</a:t>
            </a:r>
            <a:endParaRPr lang="en-US" dirty="0" smtClean="0"/>
          </a:p>
          <a:p>
            <a:pPr lvl="1"/>
            <a:r>
              <a:rPr lang="en-GB" dirty="0" smtClean="0"/>
              <a:t>Decide about what you have to describe. Be specific. </a:t>
            </a:r>
            <a:endParaRPr lang="en-US" sz="2400" dirty="0" smtClean="0"/>
          </a:p>
          <a:p>
            <a:pPr lvl="1"/>
            <a:r>
              <a:rPr lang="en-GB" dirty="0" smtClean="0"/>
              <a:t>Different objects may require different features to be described. These may include the shape, size, dimension, density and material.</a:t>
            </a:r>
            <a:endParaRPr lang="en-US" sz="2400" dirty="0" smtClean="0"/>
          </a:p>
          <a:p>
            <a:pPr lvl="1"/>
            <a:r>
              <a:rPr lang="en-GB" dirty="0" smtClean="0"/>
              <a:t>May be necessary to be more specific about each feature. For example, if you say something is made of metal, there may be different types of metal. Identify it.</a:t>
            </a:r>
            <a:endParaRPr lang="en-US" sz="2400" dirty="0" smtClean="0"/>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Content</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r>
              <a:rPr lang="en-GB" dirty="0" smtClean="0"/>
              <a:t>Accuracy</a:t>
            </a:r>
          </a:p>
          <a:p>
            <a:r>
              <a:rPr lang="en-GB" dirty="0" smtClean="0"/>
              <a:t>Don’t give an approximate or rough idea. Measurements and spatial placements need to be exact.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Content</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buNone/>
            </a:pPr>
            <a:r>
              <a:rPr lang="en-GB" dirty="0" smtClean="0"/>
              <a:t>Objectivity</a:t>
            </a:r>
            <a:endParaRPr lang="en-US" dirty="0" smtClean="0"/>
          </a:p>
          <a:p>
            <a:pPr lvl="1"/>
            <a:r>
              <a:rPr lang="en-GB" dirty="0" smtClean="0"/>
              <a:t>Apply technical knowledge when describing the object</a:t>
            </a:r>
            <a:endParaRPr lang="en-US" sz="2400" dirty="0" smtClean="0"/>
          </a:p>
          <a:p>
            <a:pPr lvl="1"/>
            <a:r>
              <a:rPr lang="en-GB" dirty="0" smtClean="0"/>
              <a:t>Be logical and justifiable</a:t>
            </a:r>
            <a:endParaRPr lang="en-US" sz="2400" dirty="0" smtClean="0"/>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Content</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r>
              <a:rPr lang="en-GB" dirty="0" smtClean="0"/>
              <a:t>Analogies</a:t>
            </a:r>
          </a:p>
          <a:p>
            <a:r>
              <a:rPr lang="en-GB" dirty="0" smtClean="0"/>
              <a:t>Used to make a description clearer, especially to non-technical readers. For example, to clean up oil spill at sea, the company uses a machine which acts like a vacuum cleaner. </a:t>
            </a:r>
            <a:endParaRPr lang="en-US" dirty="0" smtClean="0"/>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Layout</a:t>
            </a:r>
            <a:endParaRPr lang="en-US" dirty="0"/>
          </a:p>
        </p:txBody>
      </p:sp>
      <p:sp>
        <p:nvSpPr>
          <p:cNvPr id="3" name="Content Placeholder 2"/>
          <p:cNvSpPr>
            <a:spLocks noGrp="1"/>
          </p:cNvSpPr>
          <p:nvPr>
            <p:ph idx="1"/>
          </p:nvPr>
        </p:nvSpPr>
        <p:spPr/>
        <p:txBody>
          <a:bodyPr/>
          <a:lstStyle/>
          <a:p>
            <a:pPr>
              <a:buNone/>
            </a:pPr>
            <a:r>
              <a:rPr lang="en-GB" dirty="0" smtClean="0"/>
              <a:t>    You can use different styles to make your writing clear and more comprehensible. These include using</a:t>
            </a:r>
            <a:endParaRPr lang="en-US" dirty="0" smtClean="0"/>
          </a:p>
          <a:p>
            <a:pPr lvl="0"/>
            <a:r>
              <a:rPr lang="en-GB" dirty="0" smtClean="0"/>
              <a:t>Headings</a:t>
            </a:r>
            <a:endParaRPr lang="en-US" dirty="0" smtClean="0"/>
          </a:p>
          <a:p>
            <a:pPr lvl="0"/>
            <a:r>
              <a:rPr lang="en-GB" dirty="0" smtClean="0"/>
              <a:t>List / Bullets</a:t>
            </a:r>
            <a:endParaRPr lang="en-US" dirty="0" smtClean="0"/>
          </a:p>
          <a:p>
            <a:pPr lvl="0"/>
            <a:r>
              <a:rPr lang="en-GB" dirty="0" smtClean="0"/>
              <a:t>Graphics – illustrations, images, figures with clear labelling</a:t>
            </a:r>
            <a:endParaRPr lang="en-US" dirty="0" smtClean="0"/>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Editing</a:t>
            </a:r>
            <a:endParaRPr lang="en-US" dirty="0"/>
          </a:p>
        </p:txBody>
      </p:sp>
      <p:sp>
        <p:nvSpPr>
          <p:cNvPr id="3" name="Content Placeholder 2"/>
          <p:cNvSpPr>
            <a:spLocks noGrp="1"/>
          </p:cNvSpPr>
          <p:nvPr>
            <p:ph idx="1"/>
          </p:nvPr>
        </p:nvSpPr>
        <p:spPr/>
        <p:txBody>
          <a:bodyPr/>
          <a:lstStyle/>
          <a:p>
            <a:pPr>
              <a:buNone/>
            </a:pPr>
            <a:r>
              <a:rPr lang="en-GB" smtClean="0"/>
              <a:t>   To </a:t>
            </a:r>
            <a:r>
              <a:rPr lang="en-GB" dirty="0" smtClean="0"/>
              <a:t>check if your description is clear enough, ask someone who has the same or about the same level of knowledge or expertise as your intended reader (s) to either draw the object as you describe it or label the object as you describe it.</a:t>
            </a:r>
            <a:endParaRPr lang="en-US"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t>
            </a:r>
            <a:endParaRPr lang="en-US" dirty="0"/>
          </a:p>
        </p:txBody>
      </p:sp>
      <p:sp>
        <p:nvSpPr>
          <p:cNvPr id="3" name="Content Placeholder 2"/>
          <p:cNvSpPr>
            <a:spLocks noGrp="1"/>
          </p:cNvSpPr>
          <p:nvPr>
            <p:ph idx="1"/>
          </p:nvPr>
        </p:nvSpPr>
        <p:spPr/>
        <p:txBody>
          <a:bodyPr/>
          <a:lstStyle/>
          <a:p>
            <a:pPr lvl="1">
              <a:buNone/>
            </a:pPr>
            <a:r>
              <a:rPr lang="en-GB" b="1" dirty="0" smtClean="0"/>
              <a:t>Overview</a:t>
            </a:r>
            <a:endParaRPr lang="en-US" sz="2400" b="1" dirty="0" smtClean="0"/>
          </a:p>
          <a:p>
            <a:pPr>
              <a:buNone/>
            </a:pPr>
            <a:r>
              <a:rPr lang="en-GB" dirty="0" smtClean="0"/>
              <a:t> </a:t>
            </a:r>
            <a:endParaRPr lang="en-US" sz="2800" dirty="0" smtClean="0"/>
          </a:p>
          <a:p>
            <a:pPr lvl="1">
              <a:buFont typeface="Arial" pitchFamily="34" charset="0"/>
              <a:buChar char="•"/>
            </a:pPr>
            <a:r>
              <a:rPr lang="en-GB" dirty="0" smtClean="0"/>
              <a:t>General description overall framework, arrangement or shape</a:t>
            </a:r>
            <a:endParaRPr lang="en-US" sz="2400" dirty="0" smtClean="0"/>
          </a:p>
          <a:p>
            <a:pPr lvl="1">
              <a:buFont typeface="Arial" pitchFamily="34" charset="0"/>
              <a:buChar char="•"/>
            </a:pPr>
            <a:r>
              <a:rPr lang="en-GB" dirty="0" smtClean="0"/>
              <a:t>General purpose or function</a:t>
            </a:r>
            <a:endParaRPr lang="en-US" sz="2400"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t>
            </a:r>
            <a:endParaRPr lang="en-US" dirty="0"/>
          </a:p>
        </p:txBody>
      </p:sp>
      <p:sp>
        <p:nvSpPr>
          <p:cNvPr id="3" name="Content Placeholder 2"/>
          <p:cNvSpPr>
            <a:spLocks noGrp="1"/>
          </p:cNvSpPr>
          <p:nvPr>
            <p:ph idx="1"/>
          </p:nvPr>
        </p:nvSpPr>
        <p:spPr/>
        <p:txBody>
          <a:bodyPr>
            <a:normAutofit/>
          </a:bodyPr>
          <a:lstStyle/>
          <a:p>
            <a:pPr lvl="1">
              <a:buNone/>
            </a:pPr>
            <a:r>
              <a:rPr lang="en-GB" b="1" dirty="0" smtClean="0"/>
              <a:t>Parts</a:t>
            </a:r>
            <a:endParaRPr lang="en-US" sz="2800" b="1" dirty="0" smtClean="0"/>
          </a:p>
          <a:p>
            <a:pPr lvl="1">
              <a:buFont typeface="Arial" pitchFamily="34" charset="0"/>
              <a:buChar char="•"/>
            </a:pPr>
            <a:r>
              <a:rPr lang="en-GB" dirty="0" smtClean="0"/>
              <a:t>Divide the object into different parts and describe each part.  </a:t>
            </a:r>
            <a:endParaRPr lang="en-US" sz="2400" dirty="0" smtClean="0"/>
          </a:p>
          <a:p>
            <a:pPr lvl="1">
              <a:buFont typeface="Arial" pitchFamily="34" charset="0"/>
              <a:buChar char="•"/>
            </a:pPr>
            <a:r>
              <a:rPr lang="en-GB" dirty="0" smtClean="0"/>
              <a:t>Provide enough detail to use, make or draw the object</a:t>
            </a:r>
            <a:endParaRPr lang="en-US" sz="2400" dirty="0" smtClean="0"/>
          </a:p>
          <a:p>
            <a:pPr lvl="1">
              <a:buFont typeface="Arial" pitchFamily="34" charset="0"/>
              <a:buChar char="•"/>
            </a:pPr>
            <a:r>
              <a:rPr lang="en-GB" dirty="0" smtClean="0"/>
              <a:t>Show how one part relates to another</a:t>
            </a:r>
            <a:endParaRPr lang="en-US" sz="2400" dirty="0" smtClean="0"/>
          </a:p>
          <a:p>
            <a:pPr lvl="1">
              <a:buFont typeface="Arial" pitchFamily="34" charset="0"/>
              <a:buChar char="•"/>
            </a:pPr>
            <a:r>
              <a:rPr lang="en-GB" dirty="0" smtClean="0"/>
              <a:t>Should be sufficiently descriptive so its role and functionality are shown clearly</a:t>
            </a:r>
            <a:endParaRPr lang="en-US" sz="2400" dirty="0" smtClean="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t>
            </a:r>
            <a:endParaRPr lang="en-US" dirty="0"/>
          </a:p>
        </p:txBody>
      </p:sp>
      <p:sp>
        <p:nvSpPr>
          <p:cNvPr id="3" name="Content Placeholder 2"/>
          <p:cNvSpPr>
            <a:spLocks noGrp="1"/>
          </p:cNvSpPr>
          <p:nvPr>
            <p:ph idx="1"/>
          </p:nvPr>
        </p:nvSpPr>
        <p:spPr/>
        <p:txBody>
          <a:bodyPr/>
          <a:lstStyle/>
          <a:p>
            <a:pPr lvl="1">
              <a:buNone/>
            </a:pPr>
            <a:r>
              <a:rPr lang="en-GB" b="1" dirty="0" smtClean="0"/>
              <a:t>Order</a:t>
            </a:r>
          </a:p>
          <a:p>
            <a:pPr lvl="1">
              <a:buNone/>
            </a:pPr>
            <a:endParaRPr lang="en-US" sz="2800" b="1" dirty="0" smtClean="0"/>
          </a:p>
          <a:p>
            <a:pPr lvl="2"/>
            <a:r>
              <a:rPr lang="en-GB" dirty="0" smtClean="0"/>
              <a:t>Spatial</a:t>
            </a:r>
            <a:endParaRPr lang="en-US" sz="2000" dirty="0" smtClean="0"/>
          </a:p>
          <a:p>
            <a:pPr lvl="4"/>
            <a:r>
              <a:rPr lang="en-GB" dirty="0" smtClean="0"/>
              <a:t>Describes the object from top to bottom, left to right, external to internal</a:t>
            </a:r>
            <a:endParaRPr lang="en-US" sz="1800" dirty="0" smtClean="0"/>
          </a:p>
          <a:p>
            <a:pPr lvl="2"/>
            <a:r>
              <a:rPr lang="en-GB" dirty="0" smtClean="0"/>
              <a:t>Function</a:t>
            </a:r>
            <a:endParaRPr lang="en-US" sz="2000" dirty="0" smtClean="0"/>
          </a:p>
          <a:p>
            <a:pPr lvl="4"/>
            <a:r>
              <a:rPr lang="en-GB" dirty="0" smtClean="0"/>
              <a:t>Describes the object in terms of its function from major to minor</a:t>
            </a:r>
            <a:endParaRPr lang="en-US" sz="1800" dirty="0" smtClean="0"/>
          </a:p>
          <a:p>
            <a:pPr lvl="2"/>
            <a:r>
              <a:rPr lang="en-GB" dirty="0" smtClean="0"/>
              <a:t>Chronological</a:t>
            </a:r>
            <a:endParaRPr lang="en-US" sz="2000" dirty="0" smtClean="0"/>
          </a:p>
          <a:p>
            <a:pPr lvl="4"/>
            <a:r>
              <a:rPr lang="en-GB" dirty="0" smtClean="0"/>
              <a:t>Order of assembly or disassembly</a:t>
            </a:r>
            <a:endParaRPr lang="en-US" sz="1800"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Purpose and Audience</a:t>
            </a:r>
            <a:endParaRPr lang="en-US" dirty="0"/>
          </a:p>
        </p:txBody>
      </p:sp>
      <p:sp>
        <p:nvSpPr>
          <p:cNvPr id="3" name="Content Placeholder 2"/>
          <p:cNvSpPr>
            <a:spLocks noGrp="1"/>
          </p:cNvSpPr>
          <p:nvPr>
            <p:ph idx="1"/>
          </p:nvPr>
        </p:nvSpPr>
        <p:spPr/>
        <p:txBody>
          <a:bodyPr/>
          <a:lstStyle/>
          <a:p>
            <a:pPr lvl="1">
              <a:buNone/>
            </a:pPr>
            <a:r>
              <a:rPr lang="en-GB" dirty="0" smtClean="0"/>
              <a:t>     a. Type of document</a:t>
            </a:r>
            <a:endParaRPr lang="en-US" sz="2400" dirty="0" smtClean="0"/>
          </a:p>
          <a:p>
            <a:pPr lvl="2">
              <a:buNone/>
            </a:pPr>
            <a:endParaRPr lang="en-US" sz="2800" dirty="0" smtClean="0"/>
          </a:p>
          <a:p>
            <a:pPr lvl="2"/>
            <a:r>
              <a:rPr lang="en-GB" dirty="0" smtClean="0"/>
              <a:t>Understand the reason for writing the report</a:t>
            </a:r>
          </a:p>
          <a:p>
            <a:pPr lvl="2"/>
            <a:endParaRPr lang="en-US" sz="2000" dirty="0" smtClean="0"/>
          </a:p>
          <a:p>
            <a:pPr lvl="2"/>
            <a:r>
              <a:rPr lang="en-GB" dirty="0" smtClean="0"/>
              <a:t>Know the type of document</a:t>
            </a:r>
          </a:p>
          <a:p>
            <a:pPr lvl="2"/>
            <a:endParaRPr lang="en-GB" dirty="0" smtClean="0"/>
          </a:p>
          <a:p>
            <a:pPr lvl="2">
              <a:buNone/>
            </a:pPr>
            <a:endParaRPr lang="en-GB" dirty="0" smtClean="0"/>
          </a:p>
          <a:p>
            <a:pPr lvl="2">
              <a:buNone/>
            </a:pPr>
            <a:r>
              <a:rPr lang="en-US" sz="2800" dirty="0" smtClean="0"/>
              <a:t>b.  </a:t>
            </a:r>
            <a:r>
              <a:rPr lang="en-GB" sz="2800" dirty="0" smtClean="0"/>
              <a:t>Audience needs</a:t>
            </a:r>
            <a:endParaRPr lang="en-US" sz="2800" dirty="0" smtClean="0"/>
          </a:p>
          <a:p>
            <a:pPr lvl="2">
              <a:buNone/>
            </a:pPr>
            <a:endParaRPr lang="en-GB"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0">
              <a:spcBef>
                <a:spcPct val="0"/>
              </a:spcBef>
            </a:pPr>
            <a:r>
              <a:rPr lang="en-GB" sz="2400" b="1" dirty="0" smtClean="0"/>
              <a:t>a. Type of document</a:t>
            </a:r>
            <a:r>
              <a:rPr lang="en-US" sz="2400" b="1" dirty="0" smtClean="0"/>
              <a:t/>
            </a:r>
            <a:br>
              <a:rPr lang="en-US" sz="2400" b="1" dirty="0" smtClean="0"/>
            </a:br>
            <a:endParaRPr lang="en-US" sz="2400" b="1" dirty="0"/>
          </a:p>
        </p:txBody>
      </p:sp>
      <p:sp>
        <p:nvSpPr>
          <p:cNvPr id="3" name="Content Placeholder 2"/>
          <p:cNvSpPr>
            <a:spLocks noGrp="1"/>
          </p:cNvSpPr>
          <p:nvPr>
            <p:ph idx="1"/>
          </p:nvPr>
        </p:nvSpPr>
        <p:spPr/>
        <p:txBody>
          <a:bodyPr/>
          <a:lstStyle/>
          <a:p>
            <a:pPr lvl="0">
              <a:buNone/>
            </a:pPr>
            <a:r>
              <a:rPr lang="en-GB" dirty="0" smtClean="0"/>
              <a:t>Web pages</a:t>
            </a:r>
            <a:endParaRPr lang="en-US" dirty="0" smtClean="0"/>
          </a:p>
          <a:p>
            <a:pPr lvl="0"/>
            <a:r>
              <a:rPr lang="en-GB" sz="2800" dirty="0" smtClean="0"/>
              <a:t>May be used to describe a product or service</a:t>
            </a:r>
            <a:endParaRPr lang="en-US" sz="2800" dirty="0" smtClean="0"/>
          </a:p>
          <a:p>
            <a:pPr lvl="0"/>
            <a:r>
              <a:rPr lang="en-GB" sz="2800" dirty="0" smtClean="0"/>
              <a:t>May include physical specifications, special features, consumer appeal. For example : websites advertising hand phones, digital cameras and laptops</a:t>
            </a:r>
            <a:endParaRPr lang="en-US" sz="2800" dirty="0" smtClean="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 Type of document</a:t>
            </a:r>
            <a:r>
              <a:rPr lang="en-US" b="1" dirty="0" smtClean="0"/>
              <a:t/>
            </a:r>
            <a:br>
              <a:rPr lang="en-US" b="1" dirty="0" smtClean="0"/>
            </a:br>
            <a:endParaRPr lang="en-US" dirty="0"/>
          </a:p>
        </p:txBody>
      </p:sp>
      <p:sp>
        <p:nvSpPr>
          <p:cNvPr id="3" name="Content Placeholder 2"/>
          <p:cNvSpPr>
            <a:spLocks noGrp="1"/>
          </p:cNvSpPr>
          <p:nvPr>
            <p:ph idx="1"/>
          </p:nvPr>
        </p:nvSpPr>
        <p:spPr/>
        <p:txBody>
          <a:bodyPr/>
          <a:lstStyle/>
          <a:p>
            <a:pPr lvl="0">
              <a:buNone/>
            </a:pPr>
            <a:r>
              <a:rPr lang="en-GB" dirty="0" smtClean="0"/>
              <a:t>Sales brochures</a:t>
            </a:r>
            <a:endParaRPr lang="en-US" dirty="0" smtClean="0"/>
          </a:p>
          <a:p>
            <a:pPr lvl="0"/>
            <a:r>
              <a:rPr lang="en-GB" dirty="0" smtClean="0"/>
              <a:t>May be used by a sales representative to describe a </a:t>
            </a:r>
            <a:r>
              <a:rPr lang="en-GB" i="1" dirty="0" smtClean="0"/>
              <a:t>product</a:t>
            </a:r>
            <a:r>
              <a:rPr lang="en-GB" dirty="0" smtClean="0"/>
              <a:t> </a:t>
            </a:r>
            <a:endParaRPr lang="en-US" dirty="0" smtClean="0"/>
          </a:p>
          <a:p>
            <a:pPr lvl="0"/>
            <a:r>
              <a:rPr lang="en-GB" dirty="0" smtClean="0"/>
              <a:t>Used to reinforce sales presentation</a:t>
            </a:r>
            <a:endParaRPr lang="en-US" dirty="0" smtClean="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 Type of document</a:t>
            </a:r>
            <a:r>
              <a:rPr lang="en-US" b="1" dirty="0" smtClean="0"/>
              <a:t/>
            </a:r>
            <a:br>
              <a:rPr lang="en-US" b="1" dirty="0" smtClean="0"/>
            </a:br>
            <a:endParaRPr lang="en-US" dirty="0"/>
          </a:p>
        </p:txBody>
      </p:sp>
      <p:sp>
        <p:nvSpPr>
          <p:cNvPr id="3" name="Content Placeholder 2"/>
          <p:cNvSpPr>
            <a:spLocks noGrp="1"/>
          </p:cNvSpPr>
          <p:nvPr>
            <p:ph idx="1"/>
          </p:nvPr>
        </p:nvSpPr>
        <p:spPr/>
        <p:txBody>
          <a:bodyPr/>
          <a:lstStyle/>
          <a:p>
            <a:pPr lvl="0">
              <a:buNone/>
            </a:pPr>
            <a:r>
              <a:rPr lang="en-GB" dirty="0" smtClean="0"/>
              <a:t>Proposals and other reports</a:t>
            </a:r>
            <a:endParaRPr lang="en-US" sz="2800" dirty="0" smtClean="0"/>
          </a:p>
          <a:p>
            <a:pPr lvl="0"/>
            <a:r>
              <a:rPr lang="en-GB" dirty="0" smtClean="0"/>
              <a:t>May be used to describe </a:t>
            </a:r>
            <a:r>
              <a:rPr lang="en-GB" i="1" dirty="0" smtClean="0"/>
              <a:t>equipment</a:t>
            </a:r>
            <a:r>
              <a:rPr lang="en-GB" dirty="0" smtClean="0"/>
              <a:t> and </a:t>
            </a:r>
            <a:r>
              <a:rPr lang="en-GB" i="1" dirty="0" smtClean="0"/>
              <a:t>location </a:t>
            </a:r>
            <a:r>
              <a:rPr lang="en-GB" dirty="0" smtClean="0"/>
              <a:t>to make decision</a:t>
            </a:r>
            <a:endParaRPr lang="en-US" sz="2000" dirty="0" smtClean="0"/>
          </a:p>
          <a:p>
            <a:pPr lvl="0"/>
            <a:r>
              <a:rPr lang="en-GB" dirty="0" smtClean="0"/>
              <a:t>May be used to make a recommendation in a memo and feasibility reports</a:t>
            </a:r>
            <a:endParaRPr lang="en-US" sz="20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 Type of document</a:t>
            </a:r>
            <a:r>
              <a:rPr lang="en-US" b="1" dirty="0" smtClean="0"/>
              <a:t/>
            </a:r>
            <a:br>
              <a:rPr lang="en-US" b="1" dirty="0" smtClean="0"/>
            </a:br>
            <a:endParaRPr lang="en-US" dirty="0"/>
          </a:p>
        </p:txBody>
      </p:sp>
      <p:sp>
        <p:nvSpPr>
          <p:cNvPr id="3" name="Content Placeholder 2"/>
          <p:cNvSpPr>
            <a:spLocks noGrp="1"/>
          </p:cNvSpPr>
          <p:nvPr>
            <p:ph idx="1"/>
          </p:nvPr>
        </p:nvSpPr>
        <p:spPr/>
        <p:txBody>
          <a:bodyPr/>
          <a:lstStyle/>
          <a:p>
            <a:pPr lvl="0">
              <a:buNone/>
            </a:pPr>
            <a:r>
              <a:rPr lang="en-GB" dirty="0" smtClean="0"/>
              <a:t>Manuals</a:t>
            </a:r>
            <a:endParaRPr lang="en-US" sz="2800" dirty="0" smtClean="0"/>
          </a:p>
          <a:p>
            <a:pPr lvl="0"/>
            <a:r>
              <a:rPr lang="en-GB" dirty="0" smtClean="0"/>
              <a:t>Contain description showing important parts and functions of the machinery for effective operation</a:t>
            </a:r>
            <a:endParaRPr lang="en-US" sz="2000" dirty="0" smtClean="0"/>
          </a:p>
          <a:p>
            <a:pPr lvl="0"/>
            <a:r>
              <a:rPr lang="en-GB" dirty="0" smtClean="0"/>
              <a:t>Technicians may use it for repair work</a:t>
            </a:r>
            <a:endParaRPr lang="en-US" sz="2000" dirty="0" smtClean="0"/>
          </a:p>
          <a:p>
            <a:pPr>
              <a:buNone/>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80</TotalTime>
  <Words>539</Words>
  <Application>Microsoft Office PowerPoint</Application>
  <PresentationFormat>On-screen Show (4:3)</PresentationFormat>
  <Paragraphs>78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Foundry</vt:lpstr>
      <vt:lpstr>ORGANIZATIONAL PATTERNS</vt:lpstr>
      <vt:lpstr>ORGANIZATION</vt:lpstr>
      <vt:lpstr>ORGANIZATION</vt:lpstr>
      <vt:lpstr>ORGANIZATION</vt:lpstr>
      <vt:lpstr>Purpose and Audience</vt:lpstr>
      <vt:lpstr>a. Type of document </vt:lpstr>
      <vt:lpstr>a. Type of document </vt:lpstr>
      <vt:lpstr>a. Type of document </vt:lpstr>
      <vt:lpstr>a. Type of document </vt:lpstr>
      <vt:lpstr>a. Type of document </vt:lpstr>
      <vt:lpstr> b. Audience Needs </vt:lpstr>
      <vt:lpstr> Content </vt:lpstr>
      <vt:lpstr> Content </vt:lpstr>
      <vt:lpstr> Content </vt:lpstr>
      <vt:lpstr> Content </vt:lpstr>
      <vt:lpstr>Layout</vt:lpstr>
      <vt:lpstr>Editing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ORGANIZATIONAL PATTERNS</dc:title>
  <dc:creator>Owner</dc:creator>
  <cp:lastModifiedBy>Lecturer</cp:lastModifiedBy>
  <cp:revision>12</cp:revision>
  <dcterms:created xsi:type="dcterms:W3CDTF">2006-08-16T00:00:00Z</dcterms:created>
  <dcterms:modified xsi:type="dcterms:W3CDTF">2011-01-18T02:03:57Z</dcterms:modified>
</cp:coreProperties>
</file>